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433" r:id="rId2"/>
    <p:sldId id="789" r:id="rId3"/>
    <p:sldId id="788" r:id="rId4"/>
    <p:sldId id="790" r:id="rId5"/>
    <p:sldId id="792" r:id="rId6"/>
    <p:sldId id="793" r:id="rId7"/>
    <p:sldId id="794" r:id="rId8"/>
    <p:sldId id="795" r:id="rId9"/>
    <p:sldId id="796" r:id="rId10"/>
    <p:sldId id="797" r:id="rId11"/>
    <p:sldId id="798" r:id="rId12"/>
    <p:sldId id="799" r:id="rId13"/>
    <p:sldId id="800" r:id="rId14"/>
  </p:sldIdLst>
  <p:sldSz cx="9144000" cy="6858000" type="screen4x3"/>
  <p:notesSz cx="6797675" cy="987425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DF80"/>
    <a:srgbClr val="EBE697"/>
    <a:srgbClr val="EADE80"/>
    <a:srgbClr val="E8E563"/>
    <a:srgbClr val="EFE92B"/>
    <a:srgbClr val="EAE70E"/>
    <a:srgbClr val="D6D013"/>
    <a:srgbClr val="E0E500"/>
    <a:srgbClr val="BCAE00"/>
    <a:srgbClr val="9F97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03" autoAdjust="0"/>
    <p:restoredTop sz="95473"/>
  </p:normalViewPr>
  <p:slideViewPr>
    <p:cSldViewPr snapToGrid="0">
      <p:cViewPr varScale="1">
        <p:scale>
          <a:sx n="125" d="100"/>
          <a:sy n="125" d="100"/>
        </p:scale>
        <p:origin x="456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9" d="100"/>
          <a:sy n="129" d="100"/>
        </p:scale>
        <p:origin x="49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5" y="1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9BCA51-88C9-4CEA-8AE8-8FCF96B99672}" type="datetimeFigureOut">
              <a:rPr lang="ko-KR" altLang="en-US" smtClean="0"/>
              <a:t>2019. 10. 6.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9378828"/>
            <a:ext cx="2945659" cy="495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5" y="9378828"/>
            <a:ext cx="2945659" cy="495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24625F-D9BF-484C-BFDC-946D0B0FC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617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5" y="1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43A64-B72E-4231-995B-AD480F77AFDB}" type="datetimeFigureOut">
              <a:rPr lang="ko-KR" altLang="en-US" smtClean="0"/>
              <a:t>2019. 10. 6.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77925" y="1233488"/>
            <a:ext cx="4441825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51986"/>
            <a:ext cx="5438140" cy="3887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378828"/>
            <a:ext cx="2945659" cy="495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5" y="9378828"/>
            <a:ext cx="2945659" cy="495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1B71B-2369-4763-9365-BE565A243A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884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81B71B-2369-4763-9365-BE565A243A4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547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6969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337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4016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796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8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881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083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9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493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093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81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0A45D1-3E65-494F-88DD-9E99B5463BD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133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6646682"/>
            <a:ext cx="2556609" cy="2113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54422"/>
            <a:ext cx="7772400" cy="1335934"/>
          </a:xfrm>
        </p:spPr>
        <p:txBody>
          <a:bodyPr anchor="b">
            <a:normAutofit/>
          </a:bodyPr>
          <a:lstStyle>
            <a:lvl1pPr algn="ctr">
              <a:defRPr sz="3600" b="1">
                <a:solidFill>
                  <a:schemeClr val="tx2"/>
                </a:solidFill>
                <a:latin typeface="Calibri"/>
                <a:cs typeface="Calibri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30856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 b="1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61927" y="79794"/>
            <a:ext cx="28434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1F497D"/>
                </a:solidFill>
                <a:latin typeface="Calibri" pitchFamily="34" charset="0"/>
              </a:rPr>
              <a:t>Algorithmic Intelligence Laboratory</a:t>
            </a: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179512" y="404664"/>
            <a:ext cx="8784976" cy="0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758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813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2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886967"/>
            <a:ext cx="8640960" cy="5289996"/>
          </a:xfrm>
        </p:spPr>
        <p:txBody>
          <a:bodyPr>
            <a:normAutofit/>
          </a:bodyPr>
          <a:lstStyle>
            <a:lvl1pPr>
              <a:defRPr sz="20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cxnSp>
        <p:nvCxnSpPr>
          <p:cNvPr id="13" name="직선 연결선 12"/>
          <p:cNvCxnSpPr/>
          <p:nvPr userDrawn="1"/>
        </p:nvCxnSpPr>
        <p:spPr>
          <a:xfrm>
            <a:off x="251520" y="548680"/>
            <a:ext cx="864096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39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94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614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6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33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65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61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49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5661" y="206164"/>
            <a:ext cx="8634740" cy="3545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920" y="882377"/>
            <a:ext cx="8659481" cy="529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99713" y="6588958"/>
            <a:ext cx="1037269" cy="2690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0">
                <a:solidFill>
                  <a:schemeClr val="accent3"/>
                </a:solidFill>
                <a:latin typeface="Calibri"/>
                <a:cs typeface="Calibri"/>
              </a:defRPr>
            </a:lvl1pPr>
          </a:lstStyle>
          <a:p>
            <a:fld id="{A9F913E4-2B74-4BDF-800F-FF37C0BB3CF5}" type="datetime1">
              <a:rPr lang="ko-KR" altLang="en-US" smtClean="0"/>
              <a:pPr/>
              <a:t>2019. 10. 6.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55731" y="6580711"/>
            <a:ext cx="5044985" cy="277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581001"/>
            <a:ext cx="2434897" cy="276999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ko-KR" sz="1200" b="1" dirty="0">
                <a:solidFill>
                  <a:srgbClr val="7F8FA9"/>
                </a:solidFill>
                <a:latin typeface="Calibri" pitchFamily="34" charset="0"/>
              </a:rPr>
              <a:t>Algorithmic Intelligence Laboratory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8708964" y="6580710"/>
            <a:ext cx="435036" cy="277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8F68532-3F9B-AC44-80E9-05272AA68C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16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1800" b="1" kern="1200">
          <a:solidFill>
            <a:srgbClr val="3E5893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53510" y="3726056"/>
            <a:ext cx="6858000" cy="2296372"/>
          </a:xfrm>
        </p:spPr>
        <p:txBody>
          <a:bodyPr>
            <a:normAutofit/>
          </a:bodyPr>
          <a:lstStyle/>
          <a:p>
            <a:r>
              <a:rPr lang="en-US" altLang="ko-KR" dirty="0"/>
              <a:t>Seung</a:t>
            </a:r>
            <a:r>
              <a:rPr lang="ko-KR" altLang="en-US" dirty="0"/>
              <a:t> </a:t>
            </a:r>
            <a:r>
              <a:rPr lang="en-US" altLang="ko-KR" dirty="0"/>
              <a:t>Jun</a:t>
            </a:r>
            <a:r>
              <a:rPr lang="ko-KR" altLang="en-US" dirty="0"/>
              <a:t> </a:t>
            </a:r>
            <a:r>
              <a:rPr lang="en-US" altLang="ko-KR" dirty="0"/>
              <a:t>Moon</a:t>
            </a: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삼성 </a:t>
            </a:r>
            <a:r>
              <a:rPr lang="en-US" altLang="ko-KR" dirty="0"/>
              <a:t>DS-KAIST AI Expert </a:t>
            </a:r>
            <a:r>
              <a:rPr lang="ko-KR" altLang="en-US" dirty="0"/>
              <a:t>프로그램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685800" y="1625601"/>
            <a:ext cx="7772400" cy="1645920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Sentence Parsing</a:t>
            </a:r>
            <a:br>
              <a:rPr lang="en-US" altLang="ko-KR" sz="3200" dirty="0"/>
            </a:br>
            <a:endParaRPr kumimoji="1"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769630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Sentence Parsing with LSTM seq2seq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965199"/>
            <a:ext cx="8545190" cy="56548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Seq2seq Model for sentence parsing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Attention Mechanism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3E1F8D-A786-DA48-BD17-622185714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990" y="2102218"/>
            <a:ext cx="6510020" cy="435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35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1981200"/>
            <a:ext cx="8545190" cy="2895599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bg2"/>
                </a:solidFill>
              </a:rPr>
              <a:t>Preprocessing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solidFill>
                  <a:schemeClr val="bg2"/>
                </a:solidFill>
              </a:rPr>
              <a:t>Sentence Parsing with LSTM seq2seq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Sentence Parsing with Transformer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4192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Sentence Parsing with Transformer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965199"/>
            <a:ext cx="8545190" cy="56548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Transformer Model for sentence parsing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EA5C38-CF3F-3348-AD15-747BF5A4E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300" y="2039620"/>
            <a:ext cx="68834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17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Sentence Parsing with Transformer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965199"/>
            <a:ext cx="8545190" cy="56548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Self Attention of Transformer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267F840-DB86-8C4F-A55D-1BD1E69312A9}"/>
              </a:ext>
            </a:extLst>
          </p:cNvPr>
          <p:cNvGrpSpPr/>
          <p:nvPr/>
        </p:nvGrpSpPr>
        <p:grpSpPr>
          <a:xfrm>
            <a:off x="904875" y="2153491"/>
            <a:ext cx="7334250" cy="3278253"/>
            <a:chOff x="895350" y="2335927"/>
            <a:chExt cx="7334250" cy="327825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D5B8CF7-91D2-4447-ACE0-2E988E86C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5350" y="2335927"/>
              <a:ext cx="3219450" cy="327825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4625A5A-0E32-0749-B004-A472A69B2E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76" t="1830" r="243"/>
            <a:stretch/>
          </p:blipFill>
          <p:spPr>
            <a:xfrm>
              <a:off x="4114800" y="3713234"/>
              <a:ext cx="4114800" cy="5236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17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Sentence Parsing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965199"/>
            <a:ext cx="8545190" cy="5654839"/>
          </a:xfrm>
        </p:spPr>
        <p:txBody>
          <a:bodyPr/>
          <a:lstStyle/>
          <a:p>
            <a:r>
              <a:rPr lang="en-US" altLang="ko-KR" dirty="0"/>
              <a:t>Goal of this lecture is …</a:t>
            </a:r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B95D9-1DF2-0C41-9DA5-D7B9E7E03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9318"/>
            <a:ext cx="9144000" cy="2140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053727-8CFE-9B43-A2B6-168EB1C27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989390"/>
            <a:ext cx="5486400" cy="241300"/>
          </a:xfrm>
          <a:prstGeom prst="rect">
            <a:avLst/>
          </a:prstGeom>
        </p:spPr>
      </p:pic>
      <p:sp>
        <p:nvSpPr>
          <p:cNvPr id="6" name="Down Arrow 5">
            <a:extLst>
              <a:ext uri="{FF2B5EF4-FFF2-40B4-BE49-F238E27FC236}">
                <a16:creationId xmlns:a16="http://schemas.microsoft.com/office/drawing/2014/main" id="{08D952FC-0F43-1E49-9AC1-AD987EBADD64}"/>
              </a:ext>
            </a:extLst>
          </p:cNvPr>
          <p:cNvSpPr/>
          <p:nvPr/>
        </p:nvSpPr>
        <p:spPr>
          <a:xfrm>
            <a:off x="4358640" y="2630044"/>
            <a:ext cx="426720" cy="62992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229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1981200"/>
            <a:ext cx="8545190" cy="2895599"/>
          </a:xfrm>
        </p:spPr>
        <p:txBody>
          <a:bodyPr>
            <a:normAutofit/>
          </a:bodyPr>
          <a:lstStyle/>
          <a:p>
            <a:r>
              <a:rPr lang="en-US" altLang="ko-KR" dirty="0"/>
              <a:t>Preprocessing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Sentence Parsing with LSTM seq2seq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Sentence Parsing with Transformer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760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1981200"/>
            <a:ext cx="8545190" cy="2895599"/>
          </a:xfrm>
        </p:spPr>
        <p:txBody>
          <a:bodyPr>
            <a:normAutofit/>
          </a:bodyPr>
          <a:lstStyle/>
          <a:p>
            <a:r>
              <a:rPr lang="en-US" altLang="ko-KR" dirty="0"/>
              <a:t>Preprocessing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solidFill>
                  <a:schemeClr val="bg2"/>
                </a:solidFill>
              </a:rPr>
              <a:t>Sentence Parsing with LSTM seq2seq</a:t>
            </a:r>
          </a:p>
          <a:p>
            <a:endParaRPr lang="en-US" altLang="ko-KR" dirty="0">
              <a:solidFill>
                <a:schemeClr val="bg2"/>
              </a:solidFill>
            </a:endParaRPr>
          </a:p>
          <a:p>
            <a:endParaRPr lang="en-US" altLang="ko-KR" dirty="0">
              <a:solidFill>
                <a:schemeClr val="bg2"/>
              </a:solidFill>
            </a:endParaRPr>
          </a:p>
          <a:p>
            <a:r>
              <a:rPr lang="en-US" altLang="ko-KR" dirty="0">
                <a:solidFill>
                  <a:schemeClr val="bg2"/>
                </a:solidFill>
              </a:rPr>
              <a:t>Sentence Parsing with Transformer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8412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Preprocessing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965199"/>
            <a:ext cx="8545190" cy="56548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Dataset is consist of rows of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Raw Sentence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Tokenized Sentence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Parsed Sentence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09B289-1574-1848-A3D9-0A5DC80EB30C}"/>
              </a:ext>
            </a:extLst>
          </p:cNvPr>
          <p:cNvGrpSpPr/>
          <p:nvPr/>
        </p:nvGrpSpPr>
        <p:grpSpPr>
          <a:xfrm>
            <a:off x="255661" y="4082817"/>
            <a:ext cx="8742680" cy="1518069"/>
            <a:chOff x="255661" y="4082817"/>
            <a:chExt cx="8742680" cy="151806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5DF1E21-EF74-B84D-AD24-1F63048318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932" r="365" b="-1"/>
            <a:stretch/>
          </p:blipFill>
          <p:spPr>
            <a:xfrm>
              <a:off x="255661" y="4082817"/>
              <a:ext cx="6934200" cy="35459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00CF5D-78B4-6F48-BFFB-AB347F415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6141" y="4645002"/>
              <a:ext cx="6934200" cy="3937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5FD6054-7FE0-3449-850E-F1F68EF274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-2266" r="4389"/>
            <a:stretch/>
          </p:blipFill>
          <p:spPr>
            <a:xfrm>
              <a:off x="255661" y="5246289"/>
              <a:ext cx="8742680" cy="3545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3423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Preprocessing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965199"/>
            <a:ext cx="8545190" cy="56548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Load a Pretrained word embedding vector.</a:t>
            </a:r>
          </a:p>
          <a:p>
            <a:pPr>
              <a:lnSpc>
                <a:spcPct val="150000"/>
              </a:lnSpc>
            </a:pPr>
            <a:r>
              <a:rPr lang="en-US" dirty="0"/>
              <a:t>glove.840B.300d.txt contains 300-dimensional vectors of words.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Let’s save it into a </a:t>
            </a:r>
            <a:r>
              <a:rPr lang="en-US" dirty="0" err="1"/>
              <a:t>numpy</a:t>
            </a:r>
            <a:r>
              <a:rPr lang="en-US" dirty="0"/>
              <a:t> array file ‘</a:t>
            </a:r>
            <a:r>
              <a:rPr lang="en-US" dirty="0" err="1"/>
              <a:t>word.npy</a:t>
            </a:r>
            <a:r>
              <a:rPr lang="en-US" dirty="0"/>
              <a:t>’.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DF7DCD-7F89-874E-A225-5CD2B2187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28" y="2550160"/>
            <a:ext cx="7860943" cy="274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145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1981200"/>
            <a:ext cx="8545190" cy="2895599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bg2"/>
                </a:solidFill>
              </a:rPr>
              <a:t>Preprocessing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Sentence Parsing with LSTM seq2seq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solidFill>
                  <a:schemeClr val="bg2"/>
                </a:solidFill>
              </a:rPr>
              <a:t>Sentence Parsing with Transformer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9311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Sentence Parsing with LSTM seq2seq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965199"/>
            <a:ext cx="8545190" cy="56548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Seq2seq Model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F34E54D-CBDB-E840-9E86-F8D12AA9532C}"/>
              </a:ext>
            </a:extLst>
          </p:cNvPr>
          <p:cNvGrpSpPr/>
          <p:nvPr/>
        </p:nvGrpSpPr>
        <p:grpSpPr>
          <a:xfrm>
            <a:off x="0" y="2090818"/>
            <a:ext cx="8788400" cy="3911600"/>
            <a:chOff x="0" y="1836818"/>
            <a:chExt cx="8788400" cy="39116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4A94D9B-5AA3-B144-BD18-C399F8320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5600" y="1836818"/>
              <a:ext cx="8432800" cy="3911600"/>
            </a:xfrm>
            <a:prstGeom prst="rect">
              <a:avLst/>
            </a:prstGeom>
          </p:spPr>
        </p:pic>
        <p:sp>
          <p:nvSpPr>
            <p:cNvPr id="5" name="Frame 4">
              <a:extLst>
                <a:ext uri="{FF2B5EF4-FFF2-40B4-BE49-F238E27FC236}">
                  <a16:creationId xmlns:a16="http://schemas.microsoft.com/office/drawing/2014/main" id="{7BA22AC5-F8C7-8248-AA6F-FD181B4657CD}"/>
                </a:ext>
              </a:extLst>
            </p:cNvPr>
            <p:cNvSpPr/>
            <p:nvPr/>
          </p:nvSpPr>
          <p:spPr>
            <a:xfrm>
              <a:off x="1198880" y="4175760"/>
              <a:ext cx="3769360" cy="609600"/>
            </a:xfrm>
            <a:prstGeom prst="frame">
              <a:avLst>
                <a:gd name="adj1" fmla="val 4166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E908B6-B773-5043-B3F3-536BFCD66F84}"/>
                </a:ext>
              </a:extLst>
            </p:cNvPr>
            <p:cNvSpPr txBox="1"/>
            <p:nvPr/>
          </p:nvSpPr>
          <p:spPr>
            <a:xfrm>
              <a:off x="0" y="3883372"/>
              <a:ext cx="1698798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>
                  <a:solidFill>
                    <a:srgbClr val="FF0000"/>
                  </a:solidFill>
                </a:rPr>
                <a:t>Pretrained with Glove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73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Sentence Parsing with LSTM seq2seq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9405" y="965199"/>
            <a:ext cx="8545190" cy="56548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Seq2seq Model for sentence parsing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AA5575F-72DA-8848-BB00-AA05D7E924E4}"/>
              </a:ext>
            </a:extLst>
          </p:cNvPr>
          <p:cNvGrpSpPr/>
          <p:nvPr/>
        </p:nvGrpSpPr>
        <p:grpSpPr>
          <a:xfrm>
            <a:off x="0" y="1884612"/>
            <a:ext cx="9055100" cy="4534366"/>
            <a:chOff x="0" y="1884612"/>
            <a:chExt cx="9055100" cy="453436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4A94D9B-5AA3-B144-BD18-C399F83208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3821"/>
            <a:stretch/>
          </p:blipFill>
          <p:spPr>
            <a:xfrm>
              <a:off x="355600" y="2631440"/>
              <a:ext cx="8432800" cy="3370978"/>
            </a:xfrm>
            <a:prstGeom prst="rect">
              <a:avLst/>
            </a:prstGeom>
          </p:spPr>
        </p:pic>
        <p:sp>
          <p:nvSpPr>
            <p:cNvPr id="5" name="Frame 4">
              <a:extLst>
                <a:ext uri="{FF2B5EF4-FFF2-40B4-BE49-F238E27FC236}">
                  <a16:creationId xmlns:a16="http://schemas.microsoft.com/office/drawing/2014/main" id="{7BA22AC5-F8C7-8248-AA6F-FD181B4657CD}"/>
                </a:ext>
              </a:extLst>
            </p:cNvPr>
            <p:cNvSpPr/>
            <p:nvPr/>
          </p:nvSpPr>
          <p:spPr>
            <a:xfrm>
              <a:off x="1198880" y="4429760"/>
              <a:ext cx="3769360" cy="609600"/>
            </a:xfrm>
            <a:prstGeom prst="frame">
              <a:avLst>
                <a:gd name="adj1" fmla="val 4166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E908B6-B773-5043-B3F3-536BFCD66F84}"/>
                </a:ext>
              </a:extLst>
            </p:cNvPr>
            <p:cNvSpPr txBox="1"/>
            <p:nvPr/>
          </p:nvSpPr>
          <p:spPr>
            <a:xfrm>
              <a:off x="0" y="4137372"/>
              <a:ext cx="1698798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>
                  <a:solidFill>
                    <a:srgbClr val="FF0000"/>
                  </a:solidFill>
                </a:rPr>
                <a:t>Pretrained with Glove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D9F9228-3368-3847-8CBE-57186756BBC4}"/>
                </a:ext>
              </a:extLst>
            </p:cNvPr>
            <p:cNvSpPr/>
            <p:nvPr/>
          </p:nvSpPr>
          <p:spPr>
            <a:xfrm>
              <a:off x="355599" y="5557520"/>
              <a:ext cx="7912979" cy="619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B75AF07-3521-384C-88C2-9B9F09ADB2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-3892" r="37396"/>
            <a:stretch/>
          </p:blipFill>
          <p:spPr>
            <a:xfrm>
              <a:off x="875421" y="5239289"/>
              <a:ext cx="4356979" cy="40901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ED76392-7A0D-8145-8156-003899406B8C}"/>
                </a:ext>
              </a:extLst>
            </p:cNvPr>
            <p:cNvSpPr/>
            <p:nvPr/>
          </p:nvSpPr>
          <p:spPr>
            <a:xfrm>
              <a:off x="7040880" y="2753360"/>
              <a:ext cx="182880" cy="17779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20FDCE2-0449-2941-9C62-31F89EB9ABE8}"/>
                </a:ext>
              </a:extLst>
            </p:cNvPr>
            <p:cNvSpPr/>
            <p:nvPr/>
          </p:nvSpPr>
          <p:spPr>
            <a:xfrm>
              <a:off x="6126480" y="2794000"/>
              <a:ext cx="182880" cy="17779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346F7D6-30F3-0B4E-8567-0057361B5E69}"/>
                </a:ext>
              </a:extLst>
            </p:cNvPr>
            <p:cNvSpPr/>
            <p:nvPr/>
          </p:nvSpPr>
          <p:spPr>
            <a:xfrm>
              <a:off x="5496560" y="4114799"/>
              <a:ext cx="2448560" cy="60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646191-CC20-2344-A379-644BF71A486D}"/>
                </a:ext>
              </a:extLst>
            </p:cNvPr>
            <p:cNvSpPr/>
            <p:nvPr/>
          </p:nvSpPr>
          <p:spPr>
            <a:xfrm>
              <a:off x="5455920" y="2773679"/>
              <a:ext cx="2448560" cy="60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BBFD03D-CEA3-7E42-86AA-BEC388988E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4156"/>
            <a:stretch/>
          </p:blipFill>
          <p:spPr>
            <a:xfrm>
              <a:off x="360995" y="5799218"/>
              <a:ext cx="8432800" cy="619760"/>
            </a:xfrm>
            <a:prstGeom prst="rect">
              <a:avLst/>
            </a:prstGeom>
          </p:spPr>
        </p:pic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30C17DD8-AC92-6D4E-A5F6-BCBE971D598B}"/>
                </a:ext>
              </a:extLst>
            </p:cNvPr>
            <p:cNvSpPr/>
            <p:nvPr/>
          </p:nvSpPr>
          <p:spPr>
            <a:xfrm>
              <a:off x="680720" y="2497217"/>
              <a:ext cx="8006080" cy="4064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Attention Layer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5266FB51-F11C-864E-B8BE-6776E86BFAEA}"/>
                </a:ext>
              </a:extLst>
            </p:cNvPr>
            <p:cNvCxnSpPr>
              <a:endCxn id="15" idx="2"/>
            </p:cNvCxnSpPr>
            <p:nvPr/>
          </p:nvCxnSpPr>
          <p:spPr>
            <a:xfrm flipV="1">
              <a:off x="1698798" y="2903617"/>
              <a:ext cx="2984962" cy="4796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EF166421-49F1-F74A-8D87-00BDC70900BF}"/>
                </a:ext>
              </a:extLst>
            </p:cNvPr>
            <p:cNvCxnSpPr>
              <a:cxnSpLocks/>
              <a:endCxn id="15" idx="2"/>
            </p:cNvCxnSpPr>
            <p:nvPr/>
          </p:nvCxnSpPr>
          <p:spPr>
            <a:xfrm flipV="1">
              <a:off x="2611120" y="2903617"/>
              <a:ext cx="2072640" cy="4796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9F90A71-93E4-2E45-977D-1C9585F4894B}"/>
                </a:ext>
              </a:extLst>
            </p:cNvPr>
            <p:cNvCxnSpPr>
              <a:cxnSpLocks/>
              <a:endCxn id="15" idx="2"/>
            </p:cNvCxnSpPr>
            <p:nvPr/>
          </p:nvCxnSpPr>
          <p:spPr>
            <a:xfrm flipV="1">
              <a:off x="3535680" y="2903617"/>
              <a:ext cx="1148080" cy="4796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B5A60AD-4FCC-E34F-85AF-563C6AA8B8E9}"/>
                </a:ext>
              </a:extLst>
            </p:cNvPr>
            <p:cNvCxnSpPr>
              <a:cxnSpLocks/>
              <a:endCxn id="15" idx="2"/>
            </p:cNvCxnSpPr>
            <p:nvPr/>
          </p:nvCxnSpPr>
          <p:spPr>
            <a:xfrm flipV="1">
              <a:off x="4490720" y="2903617"/>
              <a:ext cx="193040" cy="4796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D37EECD-3DDF-CE49-B446-A4014BF7445B}"/>
                </a:ext>
              </a:extLst>
            </p:cNvPr>
            <p:cNvCxnSpPr>
              <a:cxnSpLocks/>
              <a:endCxn id="15" idx="2"/>
            </p:cNvCxnSpPr>
            <p:nvPr/>
          </p:nvCxnSpPr>
          <p:spPr>
            <a:xfrm flipH="1" flipV="1">
              <a:off x="4683760" y="2903617"/>
              <a:ext cx="1076909" cy="4785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9B8F9D12-020D-7E4F-A908-0C062D8825F7}"/>
                </a:ext>
              </a:extLst>
            </p:cNvPr>
            <p:cNvCxnSpPr>
              <a:cxnSpLocks/>
              <a:endCxn id="15" idx="2"/>
            </p:cNvCxnSpPr>
            <p:nvPr/>
          </p:nvCxnSpPr>
          <p:spPr>
            <a:xfrm flipH="1" flipV="1">
              <a:off x="4683760" y="2903617"/>
              <a:ext cx="2037080" cy="49092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E5C7404-FB35-484D-9259-4674A363592A}"/>
                </a:ext>
              </a:extLst>
            </p:cNvPr>
            <p:cNvCxnSpPr>
              <a:cxnSpLocks/>
              <a:endCxn id="15" idx="2"/>
            </p:cNvCxnSpPr>
            <p:nvPr/>
          </p:nvCxnSpPr>
          <p:spPr>
            <a:xfrm flipH="1" flipV="1">
              <a:off x="4683760" y="2903617"/>
              <a:ext cx="2933621" cy="4785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56FFB760-CEE6-8640-A8FE-B3C268C8A86C}"/>
                </a:ext>
              </a:extLst>
            </p:cNvPr>
            <p:cNvCxnSpPr>
              <a:cxnSpLocks/>
              <a:stCxn id="15" idx="0"/>
            </p:cNvCxnSpPr>
            <p:nvPr/>
          </p:nvCxnSpPr>
          <p:spPr>
            <a:xfrm flipV="1">
              <a:off x="4683760" y="2227003"/>
              <a:ext cx="0" cy="27021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0E60E44-B604-5149-92B7-B4C89C540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-2266" r="4389"/>
            <a:stretch/>
          </p:blipFill>
          <p:spPr>
            <a:xfrm>
              <a:off x="312420" y="1884612"/>
              <a:ext cx="8742680" cy="3545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5866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KAIS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E5893"/>
      </a:accent1>
      <a:accent2>
        <a:srgbClr val="8C1515"/>
      </a:accent2>
      <a:accent3>
        <a:srgbClr val="7F8FA9"/>
      </a:accent3>
      <a:accent4>
        <a:srgbClr val="E19825"/>
      </a:accent4>
      <a:accent5>
        <a:srgbClr val="5AA2AE"/>
      </a:accent5>
      <a:accent6>
        <a:srgbClr val="70AD47"/>
      </a:accent6>
      <a:hlink>
        <a:srgbClr val="3E5893"/>
      </a:hlink>
      <a:folHlink>
        <a:srgbClr val="8C1515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26810</TotalTime>
  <Words>179</Words>
  <Application>Microsoft Macintosh PowerPoint</Application>
  <PresentationFormat>On-screen Show (4:3)</PresentationFormat>
  <Paragraphs>140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Calibri</vt:lpstr>
      <vt:lpstr>Office 테마</vt:lpstr>
      <vt:lpstr>Sentence Parsing </vt:lpstr>
      <vt:lpstr>Sentence Parsing</vt:lpstr>
      <vt:lpstr>Table of Contents</vt:lpstr>
      <vt:lpstr>Table of Contents</vt:lpstr>
      <vt:lpstr>Preprocessing</vt:lpstr>
      <vt:lpstr>Preprocessing</vt:lpstr>
      <vt:lpstr>Table of Contents</vt:lpstr>
      <vt:lpstr>Sentence Parsing with LSTM seq2seq</vt:lpstr>
      <vt:lpstr>Sentence Parsing with LSTM seq2seq</vt:lpstr>
      <vt:lpstr>Sentence Parsing with LSTM seq2seq</vt:lpstr>
      <vt:lpstr>Table of Contents</vt:lpstr>
      <vt:lpstr>Sentence Parsing with Transformer</vt:lpstr>
      <vt:lpstr>Sentence Parsing with Transformer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전상혁</dc:creator>
  <cp:lastModifiedBy>Microsoft Office User</cp:lastModifiedBy>
  <cp:revision>3283</cp:revision>
  <cp:lastPrinted>2018-08-26T11:17:14Z</cp:lastPrinted>
  <dcterms:created xsi:type="dcterms:W3CDTF">2014-05-10T11:23:33Z</dcterms:created>
  <dcterms:modified xsi:type="dcterms:W3CDTF">2019-10-06T09:08:36Z</dcterms:modified>
</cp:coreProperties>
</file>

<file path=docProps/thumbnail.jpeg>
</file>